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lexandria" panose="020B0604020202020204" charset="-78"/>
      <p:regular r:id="rId13"/>
    </p:embeddedFont>
    <p:embeddedFont>
      <p:font typeface="Nobil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876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1774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tbsnews.net/bangladesh/court/constable-titu-remanded-over-sylhet-youths-death-custody-147439?ut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204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Rising Crime Rate in Bangladesh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8227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1)Emon Sen Dibos ID: 23201256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4924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2) Tasnim Tabassum Meem ID: 23301480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7912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3)Amena Akhter Akhi ID: 24101358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88227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4) Aishee Biswas ID: 24101297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444924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5)Fairuz Hossain Madiha ID:24104189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537912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6)Afsara Zahir Muskaan ID:24101571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90" y="597694"/>
            <a:ext cx="12562284" cy="70679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FAA6E0-FE85-AB04-915E-EFEC8D40DD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5550" y="7665601"/>
            <a:ext cx="4514850" cy="3873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7702" y="524589"/>
            <a:ext cx="7808595" cy="1788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 Rising Crime Wave in Bangladesh: Stories of Pain and Injustice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953810" y="2813685"/>
            <a:ext cx="7522488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Jamal (Narayanganj, February 17, 2023)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953810" y="3333512"/>
            <a:ext cx="7522488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- Small business owner threatened by extortionists demanding ৳50,000 per month.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953810" y="4158615"/>
            <a:ext cx="7522488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- Murdered for resisting criminal gangs.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53810" y="4678442"/>
            <a:ext cx="7522488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Source: </a:t>
            </a:r>
            <a:r>
              <a:rPr lang="en-US" sz="1500" u="sng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tbsnews.net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67702" y="2599134"/>
            <a:ext cx="22860" cy="2599134"/>
          </a:xfrm>
          <a:prstGeom prst="rect">
            <a:avLst/>
          </a:prstGeom>
          <a:solidFill>
            <a:srgbClr val="1B54D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953810" y="5627370"/>
            <a:ext cx="7522488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Mitu (Dhaka, June 4, 2023)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953810" y="6147197"/>
            <a:ext cx="7522488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- A university student, victim of a tragic crime.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953810" y="6667024"/>
            <a:ext cx="7522488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- Represents the rising violence against students and women in urban areas.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953810" y="7186851"/>
            <a:ext cx="7522488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Source: berkleycenter.georgetown.edu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67702" y="5412819"/>
            <a:ext cx="22860" cy="2293858"/>
          </a:xfrm>
          <a:prstGeom prst="rect">
            <a:avLst/>
          </a:prstGeom>
          <a:solidFill>
            <a:srgbClr val="1B54DA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90" y="597694"/>
            <a:ext cx="12562284" cy="70679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7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0687" y="574119"/>
            <a:ext cx="7682627" cy="1957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 grim reality -- Crime and justice in Bangladesh: Insights from experts.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0687" y="2844641"/>
            <a:ext cx="7682627" cy="668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• Political Violence: ASK reports 120+ deaths, 7000+ injured in political clashes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0687" y="3982402"/>
            <a:ext cx="469702" cy="4697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409105" y="3982402"/>
            <a:ext cx="2609731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Justice Concerns: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409105" y="4433888"/>
            <a:ext cx="3058597" cy="1002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 Human Rights Office raises alarm on lack of accountability.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676418" y="3982402"/>
            <a:ext cx="469702" cy="4697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354836" y="3982402"/>
            <a:ext cx="3058597" cy="652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Violence Against Women: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5354836" y="4760119"/>
            <a:ext cx="3058597" cy="16704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Mahila Parishad records thousands of rape &amp; assault cases (2023). UN states 80% of women face harassment in public spaces…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30687" y="6874073"/>
            <a:ext cx="469702" cy="4697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409105" y="6874073"/>
            <a:ext cx="3908346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Ranking on criminal activities: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1409105" y="7325558"/>
            <a:ext cx="7004209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Global Crime Index (2021) ranks Bangladesh 41/193.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6940"/>
            <a:ext cx="75295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Recent crime rate increase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365260" y="35335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491032"/>
            <a:ext cx="52658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Murder Rate Increase (2025 vs. 2020):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8145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number of murders has risen by approximately 1.08 times in 2025 compared to 2020.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365260" y="523172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5189220"/>
            <a:ext cx="58082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Increase in Sexual Violence (Past 9 Years):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Sexual violence has increased by 1.3% over the past 9 years.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90" y="597694"/>
            <a:ext cx="12562284" cy="70679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AEAEBF-BBA9-2CD3-810D-D04674437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6236" y="7275423"/>
            <a:ext cx="4517528" cy="3901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2A4D84-6D53-9D7D-E63F-1F317F7717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2136" y="7678301"/>
            <a:ext cx="4517528" cy="3901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829" y="571857"/>
            <a:ext cx="7688342" cy="1299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Beyond Policing: Tackling the Real Causes of Crime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7829" y="218336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43332" y="239887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Unemployment: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3332" y="284833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Limited opportunities push young people toward crime.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27829" y="360449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943332" y="382000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Corruption: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43332" y="426946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Public trust in law enforcement is low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27829" y="502562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43332" y="524113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Urbanization: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43332" y="569059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Migration to cities leads to overcrowded slums.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7829" y="6446758"/>
            <a:ext cx="7688342" cy="1213247"/>
          </a:xfrm>
          <a:prstGeom prst="roundRect">
            <a:avLst>
              <a:gd name="adj" fmla="val 719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43332" y="6662261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Political Influence: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943332" y="7111722"/>
            <a:ext cx="725733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Criminals protected by powerful figures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690" y="597694"/>
            <a:ext cx="12562284" cy="70679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03CF21-274A-EE71-1918-2C773EFF7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6736" y="7665601"/>
            <a:ext cx="4517528" cy="3901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8A066E-09A4-492D-6956-24D73BC2F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2182" y="7275423"/>
            <a:ext cx="4517528" cy="3901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33" y="567452"/>
            <a:ext cx="11905536" cy="71144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F06EB02-2FE2-0D10-84B4-E9790F823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872" y="7681913"/>
            <a:ext cx="4517528" cy="3901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334</Words>
  <Application>Microsoft Office PowerPoint</Application>
  <PresentationFormat>Custom</PresentationFormat>
  <Paragraphs>50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Alexandria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em em</cp:lastModifiedBy>
  <cp:revision>2</cp:revision>
  <dcterms:created xsi:type="dcterms:W3CDTF">2025-03-10T17:48:22Z</dcterms:created>
  <dcterms:modified xsi:type="dcterms:W3CDTF">2025-03-10T17:57:02Z</dcterms:modified>
</cp:coreProperties>
</file>